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2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723"/>
  </p:normalViewPr>
  <p:slideViewPr>
    <p:cSldViewPr snapToGrid="0" snapToObjects="1">
      <p:cViewPr>
        <p:scale>
          <a:sx n="73" d="100"/>
          <a:sy n="73" d="100"/>
        </p:scale>
        <p:origin x="19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F718A-2228-B24A-92EC-7D2740F65FC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6D5E6-8A6A-D34C-AEEC-38B008FA3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B5A4-9CF7-BE40-B7D0-9BD9009ED30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CB98C-5D5C-7C4C-82DD-06EBF34E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  <p:sldLayoutId id="2147484433" r:id="rId12"/>
    <p:sldLayoutId id="2147484434" r:id="rId13"/>
    <p:sldLayoutId id="2147484435" r:id="rId14"/>
    <p:sldLayoutId id="2147484436" r:id="rId15"/>
    <p:sldLayoutId id="2147484437" r:id="rId16"/>
    <p:sldLayoutId id="214748443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pen.i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en-US" dirty="0" smtClean="0"/>
              <a:t>&amp;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Created by: Alice Lu </a:t>
            </a:r>
          </a:p>
          <a:p>
            <a:r>
              <a:rPr lang="en-US" smtClean="0"/>
              <a:t>Special Thanks: </a:t>
            </a:r>
            <a:r>
              <a:rPr lang="en-US" dirty="0" err="1" smtClean="0"/>
              <a:t>Shuyu</a:t>
            </a:r>
            <a:r>
              <a:rPr lang="en-US" dirty="0" smtClean="0"/>
              <a:t> Chen</a:t>
            </a:r>
          </a:p>
        </p:txBody>
      </p:sp>
    </p:spTree>
    <p:extLst>
      <p:ext uri="{BB962C8B-B14F-4D97-AF65-F5344CB8AC3E}">
        <p14:creationId xmlns:p14="http://schemas.microsoft.com/office/powerpoint/2010/main" val="11673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Different Selectors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9" y="2339242"/>
            <a:ext cx="9042400" cy="82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9" y="3376974"/>
            <a:ext cx="90551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9" y="4846506"/>
            <a:ext cx="8775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1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CODING!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15" y="1907930"/>
            <a:ext cx="8299938" cy="46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0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us on Facebook and Instagram: @</a:t>
            </a:r>
            <a:r>
              <a:rPr lang="en-US" dirty="0" err="1" smtClean="0"/>
              <a:t>nyu_digitalartsclub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7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25868" y="252018"/>
            <a:ext cx="4443984" cy="823912"/>
          </a:xfrm>
        </p:spPr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025868" y="1268676"/>
            <a:ext cx="4443984" cy="256219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Hypertext Markup Language</a:t>
            </a:r>
          </a:p>
          <a:p>
            <a:r>
              <a:rPr lang="en-US" sz="2400" dirty="0" smtClean="0"/>
              <a:t>Skeleton of the webpage</a:t>
            </a:r>
          </a:p>
          <a:p>
            <a:r>
              <a:rPr lang="en-US" sz="2400" dirty="0" smtClean="0"/>
              <a:t>Defines overall structure of page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25868" y="3743022"/>
            <a:ext cx="4443984" cy="631166"/>
          </a:xfrm>
        </p:spPr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25868" y="4566934"/>
            <a:ext cx="4443984" cy="1962795"/>
          </a:xfrm>
        </p:spPr>
        <p:txBody>
          <a:bodyPr>
            <a:noAutofit/>
          </a:bodyPr>
          <a:lstStyle/>
          <a:p>
            <a:r>
              <a:rPr lang="en-US" sz="2400" dirty="0" smtClean="0"/>
              <a:t>Cascading Style Sheets</a:t>
            </a:r>
          </a:p>
          <a:p>
            <a:r>
              <a:rPr lang="en-US" sz="2400" dirty="0" smtClean="0"/>
              <a:t>Layout of webpage</a:t>
            </a:r>
          </a:p>
          <a:p>
            <a:r>
              <a:rPr lang="en-US" sz="2400" dirty="0" smtClean="0"/>
              <a:t>Defines overall presentation of page</a:t>
            </a:r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05" y="2192658"/>
            <a:ext cx="5654268" cy="31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135722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HTML vs CSS vs 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60" y="1428750"/>
            <a:ext cx="8449080" cy="52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Web Page Structure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57401"/>
            <a:ext cx="6665350" cy="4393072"/>
          </a:xfrm>
        </p:spPr>
      </p:pic>
    </p:spTree>
    <p:extLst>
      <p:ext uri="{BB962C8B-B14F-4D97-AF65-F5344CB8AC3E}">
        <p14:creationId xmlns:p14="http://schemas.microsoft.com/office/powerpoint/2010/main" val="121657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0521" y="561973"/>
            <a:ext cx="8610600" cy="1293028"/>
          </a:xfrm>
        </p:spPr>
        <p:txBody>
          <a:bodyPr/>
          <a:lstStyle/>
          <a:p>
            <a:r>
              <a:rPr lang="en-US" dirty="0" smtClean="0"/>
              <a:t>Tags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95" y="5016109"/>
            <a:ext cx="4568443" cy="497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95" y="5733125"/>
            <a:ext cx="5904874" cy="50162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445495" y="1694214"/>
            <a:ext cx="4443984" cy="2562193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Each </a:t>
            </a:r>
            <a:r>
              <a:rPr lang="en-US" sz="2400" dirty="0"/>
              <a:t>tag has a name, attribute, and attribute </a:t>
            </a:r>
            <a:r>
              <a:rPr lang="en-US" sz="2400" dirty="0" smtClean="0"/>
              <a:t>value</a:t>
            </a:r>
          </a:p>
          <a:p>
            <a:r>
              <a:rPr lang="en-US" sz="2400" dirty="0"/>
              <a:t>Tags can have single or multiple attribute name and </a:t>
            </a:r>
            <a:r>
              <a:rPr lang="en-US" sz="2400" dirty="0" smtClean="0"/>
              <a:t>value</a:t>
            </a:r>
            <a:endParaRPr lang="en-US" sz="2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528816" y="1694213"/>
            <a:ext cx="4443984" cy="2562193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tags don’t have closing tags</a:t>
            </a:r>
          </a:p>
          <a:p>
            <a:r>
              <a:rPr lang="en-US" sz="2400" dirty="0" smtClean="0"/>
              <a:t>Tags can have encapsulation</a:t>
            </a:r>
            <a:endParaRPr lang="en-US" sz="2400" dirty="0"/>
          </a:p>
        </p:txBody>
      </p:sp>
      <p:pic>
        <p:nvPicPr>
          <p:cNvPr id="14" name="Content Placeholder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 t="47506" r="48837" b="542"/>
          <a:stretch/>
        </p:blipFill>
        <p:spPr>
          <a:xfrm>
            <a:off x="7609143" y="3780287"/>
            <a:ext cx="3791978" cy="247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588526"/>
            <a:ext cx="8610600" cy="1293028"/>
          </a:xfrm>
        </p:spPr>
        <p:txBody>
          <a:bodyPr/>
          <a:lstStyle/>
          <a:p>
            <a:r>
              <a:rPr lang="en-US" dirty="0" smtClean="0"/>
              <a:t>Structure of Typical HTML Doc</a:t>
            </a:r>
            <a:endParaRPr lang="en-US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98406"/>
            <a:ext cx="9601200" cy="5136502"/>
          </a:xfrm>
        </p:spPr>
      </p:pic>
    </p:spTree>
    <p:extLst>
      <p:ext uri="{BB962C8B-B14F-4D97-AF65-F5344CB8AC3E}">
        <p14:creationId xmlns:p14="http://schemas.microsoft.com/office/powerpoint/2010/main" val="8098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Coding!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Code Pen: </a:t>
            </a:r>
            <a:r>
              <a:rPr lang="en-US" dirty="0">
                <a:hlinkClick r:id="rId2"/>
              </a:rPr>
              <a:t>https://codepen.io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Optional: Sign up to save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CSS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2332831"/>
            <a:ext cx="8978900" cy="3746500"/>
          </a:xfrm>
        </p:spPr>
      </p:pic>
    </p:spTree>
    <p:extLst>
      <p:ext uri="{BB962C8B-B14F-4D97-AF65-F5344CB8AC3E}">
        <p14:creationId xmlns:p14="http://schemas.microsoft.com/office/powerpoint/2010/main" val="49077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652954"/>
          </a:xfrm>
        </p:spPr>
        <p:txBody>
          <a:bodyPr/>
          <a:lstStyle/>
          <a:p>
            <a:r>
              <a:rPr lang="en-US" dirty="0" smtClean="0"/>
              <a:t>Modify the default style of tags</a:t>
            </a:r>
          </a:p>
          <a:p>
            <a:r>
              <a:rPr lang="en-US" dirty="0" smtClean="0"/>
              <a:t>Selectors can be a tag, class or id</a:t>
            </a:r>
          </a:p>
          <a:p>
            <a:r>
              <a:rPr lang="en-US" dirty="0" smtClean="0"/>
              <a:t>Always end with a semicolon;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91" y="4607169"/>
            <a:ext cx="10103275" cy="9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0598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1179</TotalTime>
  <Words>147</Words>
  <Application>Microsoft Macintosh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Franklin Gothic Book</vt:lpstr>
      <vt:lpstr>Vapor Trail</vt:lpstr>
      <vt:lpstr>HTML &amp; CSS</vt:lpstr>
      <vt:lpstr>PowerPoint Presentation</vt:lpstr>
      <vt:lpstr>HTML vs CSS vs JS</vt:lpstr>
      <vt:lpstr>Basic Web Page Structure</vt:lpstr>
      <vt:lpstr>Tags</vt:lpstr>
      <vt:lpstr>Structure of Typical HTML Doc</vt:lpstr>
      <vt:lpstr>Let’s Start Coding!</vt:lpstr>
      <vt:lpstr>Structure of CSS</vt:lpstr>
      <vt:lpstr>Typical Structure</vt:lpstr>
      <vt:lpstr>Example of Different Selectors</vt:lpstr>
      <vt:lpstr>CONTINUE CODING!</vt:lpstr>
      <vt:lpstr>THANK YOU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CSS</dc:title>
  <dc:creator>Alice Lu</dc:creator>
  <cp:lastModifiedBy>Alice Lu</cp:lastModifiedBy>
  <cp:revision>15</cp:revision>
  <dcterms:created xsi:type="dcterms:W3CDTF">2017-02-17T21:45:28Z</dcterms:created>
  <dcterms:modified xsi:type="dcterms:W3CDTF">2017-07-17T18:09:43Z</dcterms:modified>
</cp:coreProperties>
</file>